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0" r:id="rId1"/>
  </p:sldMasterIdLst>
  <p:sldIdLst>
    <p:sldId id="256" r:id="rId2"/>
    <p:sldId id="273" r:id="rId3"/>
    <p:sldId id="265" r:id="rId4"/>
    <p:sldId id="257" r:id="rId5"/>
    <p:sldId id="268" r:id="rId6"/>
    <p:sldId id="266" r:id="rId7"/>
    <p:sldId id="267" r:id="rId8"/>
    <p:sldId id="260" r:id="rId9"/>
    <p:sldId id="271" r:id="rId10"/>
    <p:sldId id="261" r:id="rId11"/>
    <p:sldId id="270" r:id="rId12"/>
    <p:sldId id="263" r:id="rId13"/>
    <p:sldId id="264" r:id="rId14"/>
    <p:sldId id="272" r:id="rId15"/>
    <p:sldId id="27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68B1"/>
    <a:srgbClr val="7ABA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40"/>
  </p:normalViewPr>
  <p:slideViewPr>
    <p:cSldViewPr snapToGrid="0" snapToObjects="1">
      <p:cViewPr varScale="1">
        <p:scale>
          <a:sx n="115" d="100"/>
          <a:sy n="115" d="100"/>
        </p:scale>
        <p:origin x="4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600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4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3065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6441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671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9109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4887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900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0453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6257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0156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28468-D4AB-E145-B5AE-672FBFC0691C}" type="datetimeFigureOut">
              <a:rPr lang="ru-RU" smtClean="0"/>
              <a:t>06.10.2021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423BBC-5825-B348-BD06-ACB28EA559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3697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4AA675-94B6-804D-B0BC-67AF0977FD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0113" y="-785813"/>
            <a:ext cx="9853612" cy="2387600"/>
          </a:xfrm>
        </p:spPr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Job application package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2E8583A-58F9-6F47-BD34-068FC124D3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2266" y="1773238"/>
            <a:ext cx="9144000" cy="1655762"/>
          </a:xfrm>
        </p:spPr>
        <p:txBody>
          <a:bodyPr/>
          <a:lstStyle/>
          <a:p>
            <a:pPr algn="l"/>
            <a:r>
              <a:rPr lang="en-US" dirty="0">
                <a:latin typeface="Century Gothic" panose="020B0502020202020204" pitchFamily="34" charset="0"/>
              </a:rPr>
              <a:t>COVER LETTER</a:t>
            </a:r>
          </a:p>
          <a:p>
            <a:pPr algn="l"/>
            <a:endParaRPr lang="en-US" dirty="0">
              <a:latin typeface="Century Gothic" panose="020B0502020202020204" pitchFamily="34" charset="0"/>
            </a:endParaRPr>
          </a:p>
          <a:p>
            <a:pPr algn="l"/>
            <a:r>
              <a:rPr lang="en-US" i="1" dirty="0" err="1">
                <a:latin typeface="Century Gothic" panose="020B0502020202020204" pitchFamily="34" charset="0"/>
              </a:rPr>
              <a:t>Gulnaz</a:t>
            </a:r>
            <a:r>
              <a:rPr lang="en-US" i="1" dirty="0">
                <a:latin typeface="Century Gothic" panose="020B0502020202020204" pitchFamily="34" charset="0"/>
              </a:rPr>
              <a:t> Ibragimova</a:t>
            </a:r>
          </a:p>
          <a:p>
            <a:pPr algn="l"/>
            <a:endParaRPr lang="ru-RU" dirty="0">
              <a:latin typeface="Century Gothic" panose="020B050202020202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52DC7BC-5394-F340-AE14-534F7AC8A0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" b="36975"/>
          <a:stretch/>
        </p:blipFill>
        <p:spPr>
          <a:xfrm>
            <a:off x="0" y="3141450"/>
            <a:ext cx="12192000" cy="369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63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4E2B2A-A38D-914F-AFAB-23BA34677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sz="2400" dirty="0">
                <a:latin typeface="Century Gothic" panose="020B0502020202020204" pitchFamily="34" charset="0"/>
              </a:rPr>
              <a:t>Why you want to work for the </a:t>
            </a:r>
            <a:r>
              <a:rPr lang="en" sz="2400" dirty="0">
                <a:solidFill>
                  <a:srgbClr val="FF0000"/>
                </a:solidFill>
                <a:latin typeface="Century Gothic" panose="020B0502020202020204" pitchFamily="34" charset="0"/>
              </a:rPr>
              <a:t>company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9B3B4F-A42F-8242-93E6-9966F6BB4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I am currently a ….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student </a:t>
            </a:r>
            <a:r>
              <a:rPr lang="en-US" dirty="0">
                <a:latin typeface="Century Gothic" panose="020B0502020202020204" pitchFamily="34" charset="0"/>
              </a:rPr>
              <a:t>at </a:t>
            </a:r>
            <a:r>
              <a:rPr lang="en-US" dirty="0" err="1">
                <a:latin typeface="Century Gothic" panose="020B0502020202020204" pitchFamily="34" charset="0"/>
              </a:rPr>
              <a:t>Innopolis</a:t>
            </a:r>
            <a:r>
              <a:rPr lang="en-US" dirty="0">
                <a:latin typeface="Century Gothic" panose="020B0502020202020204" pitchFamily="34" charset="0"/>
              </a:rPr>
              <a:t> University and will complete my studies in June 2022. 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My particular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interest in your </a:t>
            </a:r>
            <a:r>
              <a:rPr lang="en-US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organisation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comes from research into your clear vision/your services/your values/…</a:t>
            </a: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I share your values of….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OR I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learned about your company </a:t>
            </a:r>
            <a:r>
              <a:rPr lang="en-US" dirty="0">
                <a:latin typeface="Century Gothic" panose="020B0502020202020204" pitchFamily="34" charset="0"/>
              </a:rPr>
              <a:t>through the student center at my university…I really like the way you….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9892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BD0F73-6B8D-AF4B-9680-F51BF3153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sz="2400" dirty="0">
                <a:latin typeface="Century Gothic" panose="020B0502020202020204" pitchFamily="34" charset="0"/>
              </a:rPr>
              <a:t>Why are you a great fit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19D416-9282-9A4E-8EED-6099ACE3D7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With my education in… and my experience in.. that and this… I feel I have the knowledge and passions </a:t>
            </a:r>
            <a:r>
              <a:rPr lang="en-US" dirty="0">
                <a:solidFill>
                  <a:srgbClr val="C00000"/>
                </a:solidFill>
                <a:latin typeface="Century Gothic" panose="020B0502020202020204" pitchFamily="34" charset="0"/>
              </a:rPr>
              <a:t>to add value </a:t>
            </a:r>
            <a:r>
              <a:rPr lang="en-US" dirty="0">
                <a:latin typeface="Century Gothic" panose="020B0502020202020204" pitchFamily="34" charset="0"/>
              </a:rPr>
              <a:t>to your business</a:t>
            </a:r>
            <a:endParaRPr lang="ru-RU" dirty="0">
              <a:latin typeface="Century Gothic" panose="020B0502020202020204" pitchFamily="34" charset="0"/>
            </a:endParaRP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Along with my …. projects/education/… I have …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4744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0EEAC7-35DE-5F48-A3A8-FC4660E6B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Final Paragraph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BE8337-CD2A-CD45-B549-153512CCA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As a result, I believe that my education/experience in… will help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make an impact</a:t>
            </a:r>
            <a:r>
              <a:rPr lang="en-US" dirty="0">
                <a:latin typeface="Century Gothic" panose="020B0502020202020204" pitchFamily="34" charset="0"/>
              </a:rPr>
              <a:t> in your organization.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Additionally, my learnings from… OR experience in …. will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help me succeed </a:t>
            </a:r>
            <a:r>
              <a:rPr lang="en-US" dirty="0">
                <a:latin typeface="Century Gothic" panose="020B0502020202020204" pitchFamily="34" charset="0"/>
              </a:rPr>
              <a:t>within a multinational global organization such as NAME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209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2D9164-87A3-4D43-BCD0-A734B1366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Call to Action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749BE4F-2037-0848-A5DB-0ABB67234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I look forward to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speaking with </a:t>
            </a:r>
            <a:r>
              <a:rPr lang="en-US" dirty="0">
                <a:latin typeface="Century Gothic" panose="020B0502020202020204" pitchFamily="34" charset="0"/>
              </a:rPr>
              <a:t>you in greater detail about my career and aspirations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OR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I would like the opportunity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to meet with </a:t>
            </a:r>
            <a:r>
              <a:rPr lang="en-US" dirty="0">
                <a:latin typeface="Century Gothic" panose="020B0502020202020204" pitchFamily="34" charset="0"/>
              </a:rPr>
              <a:t>you to discuss the role..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i="1" dirty="0">
                <a:latin typeface="Century Gothic" panose="020B0502020202020204" pitchFamily="34" charset="0"/>
              </a:rPr>
              <a:t>Yours faithfully,</a:t>
            </a:r>
          </a:p>
          <a:p>
            <a:pPr marL="0" indent="0">
              <a:buNone/>
            </a:pPr>
            <a:r>
              <a:rPr lang="en-US" i="1" dirty="0" err="1">
                <a:latin typeface="Century Gothic" panose="020B0502020202020204" pitchFamily="34" charset="0"/>
              </a:rPr>
              <a:t>Gulnaz</a:t>
            </a:r>
            <a:endParaRPr lang="ru-RU" i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220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9ADF88-29FF-B344-BDDA-459F579FEC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563563"/>
            <a:ext cx="9144000" cy="2387600"/>
          </a:xfrm>
        </p:spPr>
        <p:txBody>
          <a:bodyPr/>
          <a:lstStyle/>
          <a:p>
            <a:r>
              <a:rPr lang="en-US" dirty="0"/>
              <a:t>Q&amp;A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D51D7DC-3F21-8949-A52D-4148AE1F6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0299"/>
            <a:ext cx="12192000" cy="443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336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60E369-589B-8C47-8F1C-E870F758C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Practice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5C3947-8D01-9F49-B880-6FE19933B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Writing your own Cover Letters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6982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D74EA8-3EB0-0F44-A206-0003DD9D3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Structure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F63DE6-B00F-0443-9F13-EFB7F6B63A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Introduction</a:t>
            </a:r>
          </a:p>
          <a:p>
            <a:r>
              <a:rPr lang="en-US" dirty="0">
                <a:latin typeface="Century Gothic" panose="020B0502020202020204" pitchFamily="34" charset="0"/>
              </a:rPr>
              <a:t>Application package &amp; Some tips</a:t>
            </a:r>
          </a:p>
          <a:p>
            <a:r>
              <a:rPr lang="en-US" dirty="0">
                <a:latin typeface="Century Gothic" panose="020B0502020202020204" pitchFamily="34" charset="0"/>
              </a:rPr>
              <a:t>Why Cover Letter</a:t>
            </a:r>
          </a:p>
          <a:p>
            <a:r>
              <a:rPr lang="en-US" dirty="0">
                <a:latin typeface="Century Gothic" panose="020B0502020202020204" pitchFamily="34" charset="0"/>
              </a:rPr>
              <a:t>How to write a Cover Letter</a:t>
            </a:r>
          </a:p>
          <a:p>
            <a:r>
              <a:rPr lang="en-US" dirty="0">
                <a:latin typeface="Century Gothic" panose="020B0502020202020204" pitchFamily="34" charset="0"/>
              </a:rPr>
              <a:t>Q&amp;A</a:t>
            </a:r>
          </a:p>
          <a:p>
            <a:r>
              <a:rPr lang="en-US" dirty="0">
                <a:latin typeface="Century Gothic" panose="020B0502020202020204" pitchFamily="34" charset="0"/>
              </a:rPr>
              <a:t>Practice: Writing your own Cover Letters </a:t>
            </a:r>
          </a:p>
          <a:p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0267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7F7E9D-DC3E-0344-8547-DF4817311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Some tips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F86182-B03E-534C-A101-E64801E7B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latin typeface="Century Gothic" panose="020B0502020202020204" pitchFamily="34" charset="0"/>
              </a:rPr>
              <a:t>Don’t fall in love with a position</a:t>
            </a:r>
          </a:p>
          <a:p>
            <a:pPr lvl="0"/>
            <a:endParaRPr lang="ru-RU" dirty="0">
              <a:latin typeface="Century Gothic" panose="020B0502020202020204" pitchFamily="34" charset="0"/>
            </a:endParaRPr>
          </a:p>
          <a:p>
            <a:pPr lvl="0"/>
            <a:r>
              <a:rPr lang="en-US" dirty="0">
                <a:latin typeface="Century Gothic" panose="020B0502020202020204" pitchFamily="34" charset="0"/>
              </a:rPr>
              <a:t>Create </a:t>
            </a:r>
            <a:r>
              <a:rPr lang="en-US">
                <a:latin typeface="Century Gothic" panose="020B0502020202020204" pitchFamily="34" charset="0"/>
              </a:rPr>
              <a:t>a pipeline</a:t>
            </a:r>
            <a:endParaRPr lang="en-US" dirty="0">
              <a:latin typeface="Century Gothic" panose="020B0502020202020204" pitchFamily="34" charset="0"/>
            </a:endParaRPr>
          </a:p>
          <a:p>
            <a:pPr lvl="0"/>
            <a:endParaRPr lang="en-US" dirty="0">
              <a:latin typeface="Century Gothic" panose="020B0502020202020204" pitchFamily="34" charset="0"/>
            </a:endParaRPr>
          </a:p>
          <a:p>
            <a:pPr lvl="0"/>
            <a:r>
              <a:rPr lang="en-US" dirty="0">
                <a:latin typeface="Century Gothic" panose="020B0502020202020204" pitchFamily="34" charset="0"/>
              </a:rPr>
              <a:t>Tailor Your CV and Cover letter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5DD3853-9BC8-F045-9D83-50AE06926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2212" y="1185862"/>
            <a:ext cx="4593789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556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21E7A0-596D-2443-A14D-E918E30E6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Application package  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0ADDC9-033E-0748-BCC9-5E7C2B00B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Consists of: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CV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Cover letter</a:t>
            </a:r>
          </a:p>
          <a:p>
            <a:endParaRPr lang="en-US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Purpose: </a:t>
            </a: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to arrange an interview</a:t>
            </a:r>
            <a:endParaRPr lang="ru-RU" dirty="0">
              <a:latin typeface="Century Gothic" panose="020B050202020202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00C3325-85C9-EA48-985A-1B9270E94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3231" y="1825625"/>
            <a:ext cx="5705344" cy="380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313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Why Cover letter:</a:t>
            </a:r>
            <a:br>
              <a:rPr lang="ru-RU" sz="2400" dirty="0">
                <a:latin typeface="Century Gothic" panose="020B0502020202020204" pitchFamily="34" charset="0"/>
              </a:rPr>
            </a:b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>
                <a:latin typeface="Century Gothic" panose="020B0502020202020204" pitchFamily="34" charset="0"/>
              </a:rPr>
              <a:t>Accompanies your CV</a:t>
            </a:r>
          </a:p>
          <a:p>
            <a:pPr marL="0" indent="0">
              <a:buNone/>
            </a:pPr>
            <a:endParaRPr lang="en" dirty="0">
              <a:latin typeface="Century Gothic" panose="020B0502020202020204" pitchFamily="34" charset="0"/>
            </a:endParaRPr>
          </a:p>
          <a:p>
            <a:r>
              <a:rPr lang="en" dirty="0">
                <a:latin typeface="Century Gothic" panose="020B0502020202020204" pitchFamily="34" charset="0"/>
              </a:rPr>
              <a:t>Communicates why you’re an ideal candidate for the role</a:t>
            </a:r>
          </a:p>
          <a:p>
            <a:endParaRPr lang="en" dirty="0">
              <a:latin typeface="Century Gothic" panose="020B0502020202020204" pitchFamily="34" charset="0"/>
            </a:endParaRPr>
          </a:p>
          <a:p>
            <a:r>
              <a:rPr lang="en" dirty="0">
                <a:latin typeface="Century Gothic" panose="020B0502020202020204" pitchFamily="34" charset="0"/>
              </a:rPr>
              <a:t>Makes you stand out from the crowd 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29969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9CB6701-D675-3440-BC67-31B876E7E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5" y="1163252"/>
            <a:ext cx="4688681" cy="26781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BF73FE-A32B-154E-A46B-EFF05FAAB1D6}"/>
              </a:ext>
            </a:extLst>
          </p:cNvPr>
          <p:cNvSpPr txBox="1"/>
          <p:nvPr/>
        </p:nvSpPr>
        <p:spPr>
          <a:xfrm>
            <a:off x="932661" y="3671888"/>
            <a:ext cx="5725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1E68B1"/>
                </a:solidFill>
                <a:latin typeface="Century Gothic" panose="020B0502020202020204" pitchFamily="34" charset="0"/>
              </a:rPr>
              <a:t>to write a Cover Letter</a:t>
            </a:r>
            <a:endParaRPr lang="ru-RU" sz="3600" dirty="0">
              <a:solidFill>
                <a:srgbClr val="1E68B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282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DECA49-7445-A64B-96E8-82E2F2A1D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Cover Letter’s Structure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268298D-C212-F54B-9835-7127C619BE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1588"/>
            <a:ext cx="10515600" cy="5429250"/>
          </a:xfrm>
        </p:spPr>
        <p:txBody>
          <a:bodyPr>
            <a:normAutofit lnSpcReduction="10000"/>
          </a:bodyPr>
          <a:lstStyle/>
          <a:p>
            <a:endParaRPr lang="en" dirty="0">
              <a:latin typeface="Century Gothic" panose="020B0502020202020204" pitchFamily="34" charset="0"/>
            </a:endParaRPr>
          </a:p>
          <a:p>
            <a:r>
              <a:rPr lang="en" dirty="0">
                <a:latin typeface="Century Gothic" panose="020B0502020202020204" pitchFamily="34" charset="0"/>
              </a:rPr>
              <a:t>The Header</a:t>
            </a:r>
          </a:p>
          <a:p>
            <a:endParaRPr lang="en" dirty="0">
              <a:latin typeface="Century Gothic" panose="020B0502020202020204" pitchFamily="34" charset="0"/>
            </a:endParaRPr>
          </a:p>
          <a:p>
            <a:r>
              <a:rPr lang="en" dirty="0">
                <a:solidFill>
                  <a:srgbClr val="FF0000"/>
                </a:solidFill>
                <a:latin typeface="Century Gothic" panose="020B0502020202020204" pitchFamily="34" charset="0"/>
              </a:rPr>
              <a:t>The position </a:t>
            </a:r>
            <a:r>
              <a:rPr lang="en" dirty="0">
                <a:latin typeface="Century Gothic" panose="020B0502020202020204" pitchFamily="34" charset="0"/>
              </a:rPr>
              <a:t>for which you’re applying</a:t>
            </a:r>
          </a:p>
          <a:p>
            <a:pPr marL="0" indent="0">
              <a:buNone/>
            </a:pPr>
            <a:endParaRPr lang="en" dirty="0">
              <a:latin typeface="Century Gothic" panose="020B0502020202020204" pitchFamily="34" charset="0"/>
            </a:endParaRPr>
          </a:p>
          <a:p>
            <a:r>
              <a:rPr lang="en" dirty="0">
                <a:latin typeface="Century Gothic" panose="020B0502020202020204" pitchFamily="34" charset="0"/>
              </a:rPr>
              <a:t>Why you want to work for the </a:t>
            </a:r>
            <a:r>
              <a:rPr lang="en" dirty="0">
                <a:solidFill>
                  <a:srgbClr val="FF0000"/>
                </a:solidFill>
                <a:latin typeface="Century Gothic" panose="020B0502020202020204" pitchFamily="34" charset="0"/>
              </a:rPr>
              <a:t>company</a:t>
            </a:r>
          </a:p>
          <a:p>
            <a:pPr marL="0" indent="0">
              <a:buNone/>
            </a:pPr>
            <a:endParaRPr lang="en" dirty="0">
              <a:latin typeface="Century Gothic" panose="020B0502020202020204" pitchFamily="34" charset="0"/>
            </a:endParaRPr>
          </a:p>
          <a:p>
            <a:r>
              <a:rPr lang="en" dirty="0">
                <a:latin typeface="Century Gothic" panose="020B0502020202020204" pitchFamily="34" charset="0"/>
              </a:rPr>
              <a:t>The skills, experience, and work-related personality traits that make you </a:t>
            </a:r>
            <a:r>
              <a:rPr lang="en" dirty="0">
                <a:solidFill>
                  <a:srgbClr val="FF0000"/>
                </a:solidFill>
                <a:latin typeface="Century Gothic" panose="020B0502020202020204" pitchFamily="34" charset="0"/>
              </a:rPr>
              <a:t>a great fit </a:t>
            </a:r>
            <a:r>
              <a:rPr lang="en" dirty="0">
                <a:latin typeface="Century Gothic" panose="020B0502020202020204" pitchFamily="34" charset="0"/>
              </a:rPr>
              <a:t>for the role</a:t>
            </a:r>
          </a:p>
          <a:p>
            <a:endParaRPr lang="en" dirty="0">
              <a:latin typeface="Century Gothic" panose="020B0502020202020204" pitchFamily="34" charset="0"/>
            </a:endParaRPr>
          </a:p>
          <a:p>
            <a:r>
              <a:rPr lang="en" dirty="0">
                <a:latin typeface="Century Gothic" panose="020B0502020202020204" pitchFamily="34" charset="0"/>
              </a:rPr>
              <a:t>Call to Action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7975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95E92F-91AB-7344-9ACC-7350BA3C9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363" y="365127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Header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4CF1E3-13D4-8F42-A11C-74454D84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363" y="1253331"/>
            <a:ext cx="10739437" cy="5418932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14400" dirty="0" err="1">
                <a:latin typeface="Century Gothic" panose="020B0502020202020204" pitchFamily="34" charset="0"/>
              </a:rPr>
              <a:t>Gulnaz</a:t>
            </a:r>
            <a:r>
              <a:rPr lang="en-US" sz="14400" dirty="0">
                <a:latin typeface="Century Gothic" panose="020B0502020202020204" pitchFamily="34" charset="0"/>
              </a:rPr>
              <a:t> Ibragimova</a:t>
            </a:r>
          </a:p>
          <a:p>
            <a:pPr marL="0" indent="0">
              <a:buNone/>
            </a:pPr>
            <a:r>
              <a:rPr lang="en-US" sz="9600" dirty="0">
                <a:latin typeface="Century Gothic" panose="020B0502020202020204" pitchFamily="34" charset="0"/>
              </a:rPr>
              <a:t>Engineering Student</a:t>
            </a:r>
          </a:p>
          <a:p>
            <a:pPr marL="0" indent="0" algn="r">
              <a:buNone/>
            </a:pPr>
            <a:r>
              <a:rPr lang="en-US" sz="9600" dirty="0">
                <a:latin typeface="Century Gothic" panose="020B0502020202020204" pitchFamily="34" charset="0"/>
              </a:rPr>
              <a:t>Your address line 1</a:t>
            </a:r>
          </a:p>
          <a:p>
            <a:pPr marL="0" indent="0" algn="r">
              <a:buNone/>
            </a:pPr>
            <a:r>
              <a:rPr lang="en-US" sz="9600" dirty="0">
                <a:latin typeface="Century Gothic" panose="020B0502020202020204" pitchFamily="34" charset="0"/>
              </a:rPr>
              <a:t>Your address line 2</a:t>
            </a:r>
          </a:p>
          <a:p>
            <a:pPr marL="0" indent="0" algn="r">
              <a:buNone/>
            </a:pPr>
            <a:r>
              <a:rPr lang="en-US" sz="9600" dirty="0">
                <a:latin typeface="Century Gothic" panose="020B0502020202020204" pitchFamily="34" charset="0"/>
              </a:rPr>
              <a:t>Your address line 3</a:t>
            </a:r>
          </a:p>
          <a:p>
            <a:pPr marL="0" indent="0">
              <a:buNone/>
            </a:pPr>
            <a:r>
              <a:rPr lang="en-US" sz="9600" i="1" dirty="0">
                <a:latin typeface="Century Gothic" panose="020B0502020202020204" pitchFamily="34" charset="0"/>
              </a:rPr>
              <a:t>To</a:t>
            </a:r>
          </a:p>
          <a:p>
            <a:pPr marL="0" indent="0">
              <a:buNone/>
            </a:pPr>
            <a:r>
              <a:rPr lang="en-US" sz="9600" dirty="0">
                <a:latin typeface="Century Gothic" panose="020B0502020202020204" pitchFamily="34" charset="0"/>
              </a:rPr>
              <a:t>Pamela Anderson</a:t>
            </a:r>
            <a:endParaRPr lang="ru-RU" sz="9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9600" dirty="0">
                <a:latin typeface="Century Gothic" panose="020B0502020202020204" pitchFamily="34" charset="0"/>
              </a:rPr>
              <a:t>Yandex							</a:t>
            </a:r>
            <a:endParaRPr lang="ru-RU" sz="9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9600" i="1" dirty="0">
                <a:latin typeface="Century Gothic" panose="020B0502020202020204" pitchFamily="34" charset="0"/>
              </a:rPr>
              <a:t>5th October, 2021</a:t>
            </a:r>
          </a:p>
          <a:p>
            <a:pPr marL="0" indent="0">
              <a:buNone/>
            </a:pPr>
            <a:endParaRPr lang="en-US" sz="9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9600" dirty="0">
                <a:latin typeface="Century Gothic" panose="020B0502020202020204" pitchFamily="34" charset="0"/>
              </a:rPr>
              <a:t>Re: Scrum Master (N..)</a:t>
            </a:r>
          </a:p>
          <a:p>
            <a:pPr marL="0" indent="0">
              <a:buNone/>
            </a:pPr>
            <a:endParaRPr lang="en-US" sz="9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9600" dirty="0">
                <a:latin typeface="Century Gothic" panose="020B0502020202020204" pitchFamily="34" charset="0"/>
              </a:rPr>
              <a:t>Dear </a:t>
            </a:r>
            <a:r>
              <a:rPr lang="en-US" sz="9600" dirty="0" err="1">
                <a:latin typeface="Century Gothic" panose="020B0502020202020204" pitchFamily="34" charset="0"/>
              </a:rPr>
              <a:t>Ms</a:t>
            </a:r>
            <a:r>
              <a:rPr lang="en-US" sz="9600" dirty="0">
                <a:latin typeface="Century Gothic" panose="020B0502020202020204" pitchFamily="34" charset="0"/>
              </a:rPr>
              <a:t> Anderson</a:t>
            </a:r>
          </a:p>
          <a:p>
            <a:pPr marL="0" indent="0">
              <a:buNone/>
            </a:pPr>
            <a:endParaRPr lang="ru-RU" sz="96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9600" dirty="0"/>
          </a:p>
          <a:p>
            <a:pPr marL="0" indent="0">
              <a:buNone/>
            </a:pPr>
            <a:endParaRPr lang="en-US" sz="9600" dirty="0"/>
          </a:p>
          <a:p>
            <a:pPr marL="0" indent="0">
              <a:buNone/>
            </a:pPr>
            <a:r>
              <a:rPr lang="en-US" sz="9600" dirty="0"/>
              <a:t> </a:t>
            </a:r>
            <a:endParaRPr lang="ru-RU" sz="96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74420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ED0DC2-FC77-6043-AC17-9FB0F8E82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sz="2400" dirty="0">
                <a:solidFill>
                  <a:srgbClr val="FF0000"/>
                </a:solidFill>
                <a:latin typeface="Century Gothic" panose="020B0502020202020204" pitchFamily="34" charset="0"/>
              </a:rPr>
              <a:t>The position </a:t>
            </a:r>
            <a:r>
              <a:rPr lang="en" sz="2400" dirty="0">
                <a:latin typeface="Century Gothic" panose="020B0502020202020204" pitchFamily="34" charset="0"/>
              </a:rPr>
              <a:t>for which you’re applying</a:t>
            </a:r>
            <a:br>
              <a:rPr lang="en" sz="2400" dirty="0">
                <a:latin typeface="Century Gothic" panose="020B0502020202020204" pitchFamily="34" charset="0"/>
              </a:rPr>
            </a:b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4CD999-0CC3-114A-AD99-3BB80D1A1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I am writing to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express my interest </a:t>
            </a:r>
            <a:r>
              <a:rPr lang="en-US" dirty="0">
                <a:latin typeface="Century Gothic" panose="020B0502020202020204" pitchFamily="34" charset="0"/>
              </a:rPr>
              <a:t>in the Scrum master position at your company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7574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5440</TotalTime>
  <Words>409</Words>
  <Application>Microsoft Macintosh PowerPoint</Application>
  <PresentationFormat>Широкоэкранный</PresentationFormat>
  <Paragraphs>96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Century Gothic</vt:lpstr>
      <vt:lpstr>Тема Office</vt:lpstr>
      <vt:lpstr>Job application package</vt:lpstr>
      <vt:lpstr>Structure</vt:lpstr>
      <vt:lpstr>Some tips</vt:lpstr>
      <vt:lpstr>Application package  </vt:lpstr>
      <vt:lpstr>Why Cover letter: </vt:lpstr>
      <vt:lpstr>Презентация PowerPoint</vt:lpstr>
      <vt:lpstr>Cover Letter’s Structure</vt:lpstr>
      <vt:lpstr>Header</vt:lpstr>
      <vt:lpstr>The position for which you’re applying </vt:lpstr>
      <vt:lpstr>Why you want to work for the company</vt:lpstr>
      <vt:lpstr>Why are you a great fit</vt:lpstr>
      <vt:lpstr>Final Paragraph</vt:lpstr>
      <vt:lpstr>Call to Action</vt:lpstr>
      <vt:lpstr>Q&amp;A</vt:lpstr>
      <vt:lpstr>Practice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Job application package</dc:title>
  <dc:creator>igz1710@gmail.com</dc:creator>
  <cp:lastModifiedBy>igz1710@gmail.com</cp:lastModifiedBy>
  <cp:revision>10</cp:revision>
  <dcterms:created xsi:type="dcterms:W3CDTF">2021-10-02T08:24:31Z</dcterms:created>
  <dcterms:modified xsi:type="dcterms:W3CDTF">2021-10-06T06:29:06Z</dcterms:modified>
</cp:coreProperties>
</file>

<file path=docProps/thumbnail.jpeg>
</file>